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1" r:id="rId8"/>
    <p:sldId id="262" r:id="rId9"/>
    <p:sldId id="265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394-8826-4637-BAB1-D50C88702BD0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6017-1B85-4B42-95D3-9DE49E41E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394-8826-4637-BAB1-D50C88702BD0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6017-1B85-4B42-95D3-9DE49E41E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394-8826-4637-BAB1-D50C88702BD0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6017-1B85-4B42-95D3-9DE49E41E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394-8826-4637-BAB1-D50C88702BD0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6017-1B85-4B42-95D3-9DE49E41E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394-8826-4637-BAB1-D50C88702BD0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6017-1B85-4B42-95D3-9DE49E41E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394-8826-4637-BAB1-D50C88702BD0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6017-1B85-4B42-95D3-9DE49E41E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394-8826-4637-BAB1-D50C88702BD0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6017-1B85-4B42-95D3-9DE49E41E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394-8826-4637-BAB1-D50C88702BD0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6017-1B85-4B42-95D3-9DE49E41E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394-8826-4637-BAB1-D50C88702BD0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6017-1B85-4B42-95D3-9DE49E41E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394-8826-4637-BAB1-D50C88702BD0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6017-1B85-4B42-95D3-9DE49E41E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8394-8826-4637-BAB1-D50C88702BD0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6017-1B85-4B42-95D3-9DE49E41E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8394-8826-4637-BAB1-D50C88702BD0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E6017-1B85-4B42-95D3-9DE49E41EF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0" y="2499742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ИНФОРМИРОВАНИЕ ИЗБИРАТЕЛЕЙ О ДНЕ, ВРЕМЕНИ И МЕСТЕ ГОЛОСОВАНИЯ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71600" y="3579862"/>
            <a:ext cx="6400800" cy="433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М.В.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Гришина, секретарь ЦИК России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1" y="0"/>
            <a:ext cx="9135197" cy="51435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67494"/>
            <a:ext cx="684076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НАРУЖНОЕ ИНФОРМИРОВАНИЕ: 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ОПЫТ РЕГИОНОВ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1" y="0"/>
            <a:ext cx="9135197" cy="51435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67494"/>
            <a:ext cx="684076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НАРУЖНОЕ ИНФОРМИРОВАНИЕ: 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ОПЫТ РЕГИОНОВ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7494"/>
            <a:ext cx="7632848" cy="85725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9662"/>
            <a:ext cx="450327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79662"/>
            <a:ext cx="4499992" cy="310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56048" y="419894"/>
            <a:ext cx="7632848" cy="85725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ПРИГЛАШЕНИЯ ДЛЯ ОЗНАКОМЛЕНИЯ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И УТОЧНЕНИЯ СВЕДЕНИЙ В СПИСКЕ ИЗБИРАТЕЛЕЙ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51" y="1125833"/>
            <a:ext cx="4171000" cy="289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9702" y="1131590"/>
            <a:ext cx="422494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267494"/>
            <a:ext cx="7632848" cy="85725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>
                <a:solidFill>
                  <a:srgbClr val="0070C0"/>
                </a:solidFill>
              </a:rPr>
              <a:t>ИНДИВИДУАЛЬНЫЕ ПРИГЛАШЕНИЯ </a:t>
            </a:r>
            <a:r>
              <a:rPr lang="ru-RU" sz="2400" dirty="0" smtClean="0">
                <a:solidFill>
                  <a:srgbClr val="0070C0"/>
                </a:solidFill>
              </a:rPr>
              <a:t>НА ВЫБОРЫ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275606"/>
            <a:ext cx="373895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295389"/>
            <a:ext cx="3744416" cy="255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7494"/>
            <a:ext cx="7632848" cy="85725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dirty="0">
                <a:solidFill>
                  <a:srgbClr val="0070C0"/>
                </a:solidFill>
              </a:rPr>
              <a:t>ИНДИВИДУАЛЬНЫЕ ПРИГЛАШЕНИЯ </a:t>
            </a:r>
            <a:r>
              <a:rPr lang="ru-RU" sz="2400" dirty="0" smtClean="0">
                <a:solidFill>
                  <a:srgbClr val="0070C0"/>
                </a:solidFill>
              </a:rPr>
              <a:t>НА ВЫБОРЫ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72431"/>
            <a:ext cx="2952328" cy="4171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68371"/>
            <a:ext cx="2952328" cy="4175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7494"/>
            <a:ext cx="7632848" cy="85725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80" y="0"/>
            <a:ext cx="4320480" cy="305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840" y="0"/>
            <a:ext cx="4320480" cy="305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b="36372"/>
          <a:stretch>
            <a:fillRect/>
          </a:stretch>
        </p:blipFill>
        <p:spPr bwMode="auto">
          <a:xfrm>
            <a:off x="173878" y="3147814"/>
            <a:ext cx="432048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b="36097"/>
          <a:stretch>
            <a:fillRect/>
          </a:stretch>
        </p:blipFill>
        <p:spPr bwMode="auto">
          <a:xfrm>
            <a:off x="4668236" y="3147814"/>
            <a:ext cx="4301885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267494"/>
            <a:ext cx="7632848" cy="85725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93" y="339502"/>
            <a:ext cx="8786215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2499742"/>
            <a:ext cx="77724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3579862"/>
            <a:ext cx="6400800" cy="433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37</Words>
  <Application>Microsoft Office PowerPoint</Application>
  <PresentationFormat>Экран (16:9)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lomakina.e</dc:creator>
  <cp:lastModifiedBy>Admin</cp:lastModifiedBy>
  <cp:revision>3</cp:revision>
  <dcterms:created xsi:type="dcterms:W3CDTF">2017-11-01T07:23:22Z</dcterms:created>
  <dcterms:modified xsi:type="dcterms:W3CDTF">2017-11-01T12:53:44Z</dcterms:modified>
</cp:coreProperties>
</file>